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A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CC3399"/>
    <a:srgbClr val="FFFF00"/>
    <a:srgbClr val="993300"/>
    <a:srgbClr val="FF3399"/>
    <a:srgbClr val="FF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7" autoAdjust="0"/>
    <p:restoredTop sz="94723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701925" y="2130425"/>
            <a:ext cx="4800600" cy="1470025"/>
          </a:xfrm>
        </p:spPr>
        <p:txBody>
          <a:bodyPr/>
          <a:lstStyle>
            <a:lvl1pPr>
              <a:buClr>
                <a:srgbClr val="FFFFFF"/>
              </a:buCl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701925" y="3886200"/>
            <a:ext cx="4114800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buClrTx/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buClrTx/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buClrTx/>
              <a:defRPr smtClean="0"/>
            </a:lvl1pPr>
          </a:lstStyle>
          <a:p>
            <a:pPr>
              <a:defRPr/>
            </a:pPr>
            <a:fld id="{98C37D78-9A8E-496C-9F49-BA4A3FACB78D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AD7C53-95F7-4DDA-AFCD-F5DBF51F189D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439025" y="274638"/>
            <a:ext cx="158115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693988" y="274638"/>
            <a:ext cx="4592637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DC2EE2-B576-4629-BA12-C9F2EE02759E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37D6F1-43CB-4D20-9C52-75FC2FB9DAB8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5E070E-0AD3-4178-8B11-3D1E786AB492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693988" y="1600200"/>
            <a:ext cx="30861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932488" y="1600200"/>
            <a:ext cx="308768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E16573-7D05-497C-A277-24CFB958BEB9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C69FFF-2C3E-4EEF-807D-C85C27D3D79D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D106C1-0DD7-411C-8640-A077772AFE0D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1A5322-E376-4293-9B99-F1B9A4444AB9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C255A8-C574-4E9F-A126-2628310B57D1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AC67CF-696B-4A98-B950-86CD20A99719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2703513" y="274638"/>
            <a:ext cx="631666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2693988" y="1600200"/>
            <a:ext cx="6326187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578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buClr>
                <a:schemeClr val="tx1"/>
              </a:buClr>
              <a:defRPr sz="1400" smtClean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578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buClr>
                <a:schemeClr val="tx1"/>
              </a:buClr>
              <a:defRPr sz="1400" smtClean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578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buClr>
                <a:schemeClr val="tx1"/>
              </a:buClr>
              <a:defRPr sz="1400" smtClean="0">
                <a:cs typeface="+mn-cs"/>
              </a:defRPr>
            </a:lvl1pPr>
          </a:lstStyle>
          <a:p>
            <a:pPr>
              <a:defRPr/>
            </a:pPr>
            <a:fld id="{C3D33C4D-190B-4A5F-B0E4-1C4854C28356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/>
  <p:txStyles>
    <p:titleStyle>
      <a:lvl1pPr algn="l" rtl="0" eaLnBrk="0" fontAlgn="base" hangingPunct="0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pitchFamily="34" charset="0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pitchFamily="34" charset="0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pitchFamily="34" charset="0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pitchFamily="34" charset="0"/>
          <a:cs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pitchFamily="34" charset="0"/>
          <a:cs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pitchFamily="34" charset="0"/>
          <a:cs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pitchFamily="34" charset="0"/>
          <a:cs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5 Rectángulo"/>
          <p:cNvSpPr>
            <a:spLocks noChangeArrowheads="1"/>
          </p:cNvSpPr>
          <p:nvPr/>
        </p:nvSpPr>
        <p:spPr bwMode="auto">
          <a:xfrm>
            <a:off x="5643563" y="6215063"/>
            <a:ext cx="34798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>
                <a:solidFill>
                  <a:srgbClr val="FFFFFF"/>
                </a:solidFill>
              </a:rPr>
              <a:t>www.iglesiaciudadmeridiana.org</a:t>
            </a:r>
          </a:p>
        </p:txBody>
      </p:sp>
      <p:sp>
        <p:nvSpPr>
          <p:cNvPr id="6" name="5 CuadroTexto"/>
          <p:cNvSpPr txBox="1"/>
          <p:nvPr/>
        </p:nvSpPr>
        <p:spPr>
          <a:xfrm>
            <a:off x="381000" y="381000"/>
            <a:ext cx="96774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Haz lo que quieras de mí Señor</a:t>
            </a:r>
          </a:p>
          <a:p>
            <a:r>
              <a:rPr lang="es-ES" sz="4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Tú el Alfarero, yo el barro soy;</a:t>
            </a:r>
          </a:p>
          <a:p>
            <a:r>
              <a:rPr lang="es-ES" sz="4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Dócil y humilde anhelo ser;</a:t>
            </a:r>
          </a:p>
          <a:p>
            <a:r>
              <a:rPr lang="es-ES" sz="4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Cúmplase siempre en mi tu querer</a:t>
            </a:r>
            <a:r>
              <a:rPr lang="es-ES" sz="4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5 Rectángulo"/>
          <p:cNvSpPr>
            <a:spLocks noChangeArrowheads="1"/>
          </p:cNvSpPr>
          <p:nvPr/>
        </p:nvSpPr>
        <p:spPr bwMode="auto">
          <a:xfrm>
            <a:off x="5643563" y="6215063"/>
            <a:ext cx="34798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>
                <a:solidFill>
                  <a:srgbClr val="FFFFFF"/>
                </a:solidFill>
              </a:rPr>
              <a:t>www.iglesiaciudadmeridiana.org</a:t>
            </a:r>
          </a:p>
        </p:txBody>
      </p:sp>
      <p:sp>
        <p:nvSpPr>
          <p:cNvPr id="4" name="3 CuadroTexto"/>
          <p:cNvSpPr txBox="1"/>
          <p:nvPr/>
        </p:nvSpPr>
        <p:spPr>
          <a:xfrm>
            <a:off x="381000" y="381000"/>
            <a:ext cx="79248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Haz </a:t>
            </a:r>
            <a:r>
              <a:rPr lang="es-ES" sz="4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 que quieras de mí Señor</a:t>
            </a:r>
          </a:p>
          <a:p>
            <a:r>
              <a:rPr lang="es-ES" sz="4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Mírame y prueba mi corazón;</a:t>
            </a:r>
          </a:p>
          <a:p>
            <a:r>
              <a:rPr lang="es-ES" sz="4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Lávame y quita toda maldad</a:t>
            </a:r>
          </a:p>
          <a:p>
            <a:r>
              <a:rPr lang="es-ES" sz="4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Para que pueda contigo </a:t>
            </a:r>
            <a:r>
              <a:rPr lang="es-ES" sz="4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estar.</a:t>
            </a:r>
            <a:endParaRPr lang="es-ES" sz="40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5 Rectángulo"/>
          <p:cNvSpPr>
            <a:spLocks noChangeArrowheads="1"/>
          </p:cNvSpPr>
          <p:nvPr/>
        </p:nvSpPr>
        <p:spPr bwMode="auto">
          <a:xfrm>
            <a:off x="5643563" y="6215063"/>
            <a:ext cx="34798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>
                <a:solidFill>
                  <a:srgbClr val="FFFFFF"/>
                </a:solidFill>
              </a:rPr>
              <a:t>www.iglesiaciudadmeridiana.org</a:t>
            </a:r>
          </a:p>
        </p:txBody>
      </p:sp>
      <p:sp>
        <p:nvSpPr>
          <p:cNvPr id="4" name="3 CuadroTexto"/>
          <p:cNvSpPr txBox="1"/>
          <p:nvPr/>
        </p:nvSpPr>
        <p:spPr>
          <a:xfrm>
            <a:off x="381000" y="381000"/>
            <a:ext cx="79248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Haz lo que quieras de mí Señor</a:t>
            </a:r>
          </a:p>
          <a:p>
            <a:r>
              <a:rPr lang="es-ES" sz="4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Cura mis llagas y mi dolor</a:t>
            </a:r>
          </a:p>
          <a:p>
            <a:r>
              <a:rPr lang="es-ES" sz="4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Tuyo es ¡OH Cristo! todo poder</a:t>
            </a:r>
          </a:p>
          <a:p>
            <a:r>
              <a:rPr lang="es-ES" sz="4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Tu mano extiende y sanaré.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5 Rectángulo"/>
          <p:cNvSpPr>
            <a:spLocks noChangeArrowheads="1"/>
          </p:cNvSpPr>
          <p:nvPr/>
        </p:nvSpPr>
        <p:spPr bwMode="auto">
          <a:xfrm>
            <a:off x="5643563" y="6215063"/>
            <a:ext cx="34798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>
                <a:solidFill>
                  <a:srgbClr val="FFFFFF"/>
                </a:solidFill>
              </a:rPr>
              <a:t>www.iglesiaciudadmeridiana.org</a:t>
            </a:r>
          </a:p>
        </p:txBody>
      </p:sp>
      <p:sp>
        <p:nvSpPr>
          <p:cNvPr id="3" name="2 CuadroTexto"/>
          <p:cNvSpPr txBox="1"/>
          <p:nvPr/>
        </p:nvSpPr>
        <p:spPr>
          <a:xfrm>
            <a:off x="381000" y="381000"/>
            <a:ext cx="87630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Haz lo que quieras de mí Señor</a:t>
            </a:r>
          </a:p>
          <a:p>
            <a:r>
              <a:rPr lang="es-ES" sz="4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Del Paracleto dame la unción;</a:t>
            </a:r>
            <a:endParaRPr lang="es-ES" sz="40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s-ES" sz="4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Dueño </a:t>
            </a:r>
            <a:r>
              <a:rPr lang="es-ES" sz="400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absoluto sé de mi </a:t>
            </a:r>
            <a:r>
              <a:rPr lang="es-ES" sz="4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</a:t>
            </a:r>
          </a:p>
          <a:p>
            <a:r>
              <a:rPr lang="es-ES" sz="4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 el mundo a Cristo pueda en </a:t>
            </a:r>
            <a:r>
              <a:rPr lang="es-ES" sz="4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 ver</a:t>
            </a:r>
            <a:r>
              <a:rPr lang="es-ES" sz="4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</p:txBody>
      </p:sp>
    </p:spTree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itl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ext"/>
</p:tagLst>
</file>

<file path=ppt/theme/theme1.xml><?xml version="1.0" encoding="utf-8"?>
<a:theme xmlns:a="http://schemas.openxmlformats.org/drawingml/2006/main" name="chri_0288_slide">
  <a:themeElements>
    <a:clrScheme name="chri_0288_slide 2">
      <a:dk1>
        <a:srgbClr val="000000"/>
      </a:dk1>
      <a:lt1>
        <a:srgbClr val="B2DFEE"/>
      </a:lt1>
      <a:dk2>
        <a:srgbClr val="000000"/>
      </a:dk2>
      <a:lt2>
        <a:srgbClr val="B2B2B2"/>
      </a:lt2>
      <a:accent1>
        <a:srgbClr val="0E5CBD"/>
      </a:accent1>
      <a:accent2>
        <a:srgbClr val="3AB912"/>
      </a:accent2>
      <a:accent3>
        <a:srgbClr val="D5ECF5"/>
      </a:accent3>
      <a:accent4>
        <a:srgbClr val="000000"/>
      </a:accent4>
      <a:accent5>
        <a:srgbClr val="AAB5DB"/>
      </a:accent5>
      <a:accent6>
        <a:srgbClr val="34A70F"/>
      </a:accent6>
      <a:hlink>
        <a:srgbClr val="003242"/>
      </a:hlink>
      <a:folHlink>
        <a:srgbClr val="155700"/>
      </a:folHlink>
    </a:clrScheme>
    <a:fontScheme name="chri_0288_slid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hri_0288_slide 1">
        <a:dk1>
          <a:srgbClr val="000000"/>
        </a:dk1>
        <a:lt1>
          <a:srgbClr val="B2DFEE"/>
        </a:lt1>
        <a:dk2>
          <a:srgbClr val="000000"/>
        </a:dk2>
        <a:lt2>
          <a:srgbClr val="B2B2B2"/>
        </a:lt2>
        <a:accent1>
          <a:srgbClr val="B3EDFF"/>
        </a:accent1>
        <a:accent2>
          <a:srgbClr val="66B3CC"/>
        </a:accent2>
        <a:accent3>
          <a:srgbClr val="D5ECF5"/>
        </a:accent3>
        <a:accent4>
          <a:srgbClr val="000000"/>
        </a:accent4>
        <a:accent5>
          <a:srgbClr val="D6F4FF"/>
        </a:accent5>
        <a:accent6>
          <a:srgbClr val="5CA2B9"/>
        </a:accent6>
        <a:hlink>
          <a:srgbClr val="0C5569"/>
        </a:hlink>
        <a:folHlink>
          <a:srgbClr val="006D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ri_0288_slide 2">
        <a:dk1>
          <a:srgbClr val="000000"/>
        </a:dk1>
        <a:lt1>
          <a:srgbClr val="B2DFEE"/>
        </a:lt1>
        <a:dk2>
          <a:srgbClr val="000000"/>
        </a:dk2>
        <a:lt2>
          <a:srgbClr val="B2B2B2"/>
        </a:lt2>
        <a:accent1>
          <a:srgbClr val="0E5CBD"/>
        </a:accent1>
        <a:accent2>
          <a:srgbClr val="3AB912"/>
        </a:accent2>
        <a:accent3>
          <a:srgbClr val="D5ECF5"/>
        </a:accent3>
        <a:accent4>
          <a:srgbClr val="000000"/>
        </a:accent4>
        <a:accent5>
          <a:srgbClr val="AAB5DB"/>
        </a:accent5>
        <a:accent6>
          <a:srgbClr val="34A70F"/>
        </a:accent6>
        <a:hlink>
          <a:srgbClr val="003242"/>
        </a:hlink>
        <a:folHlink>
          <a:srgbClr val="1557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ri_0288_slide 3">
        <a:dk1>
          <a:srgbClr val="000000"/>
        </a:dk1>
        <a:lt1>
          <a:srgbClr val="B2DFEE"/>
        </a:lt1>
        <a:dk2>
          <a:srgbClr val="000000"/>
        </a:dk2>
        <a:lt2>
          <a:srgbClr val="B2B2B2"/>
        </a:lt2>
        <a:accent1>
          <a:srgbClr val="B75314"/>
        </a:accent1>
        <a:accent2>
          <a:srgbClr val="C1760B"/>
        </a:accent2>
        <a:accent3>
          <a:srgbClr val="D5ECF5"/>
        </a:accent3>
        <a:accent4>
          <a:srgbClr val="000000"/>
        </a:accent4>
        <a:accent5>
          <a:srgbClr val="D8B3AA"/>
        </a:accent5>
        <a:accent6>
          <a:srgbClr val="AF6A09"/>
        </a:accent6>
        <a:hlink>
          <a:srgbClr val="004961"/>
        </a:hlink>
        <a:folHlink>
          <a:srgbClr val="650C1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ri_0288_slide 4">
        <a:dk1>
          <a:srgbClr val="000000"/>
        </a:dk1>
        <a:lt1>
          <a:srgbClr val="B2DFEE"/>
        </a:lt1>
        <a:dk2>
          <a:srgbClr val="000000"/>
        </a:dk2>
        <a:lt2>
          <a:srgbClr val="B2B2B2"/>
        </a:lt2>
        <a:accent1>
          <a:srgbClr val="1390B8"/>
        </a:accent1>
        <a:accent2>
          <a:srgbClr val="C6C606"/>
        </a:accent2>
        <a:accent3>
          <a:srgbClr val="D5ECF5"/>
        </a:accent3>
        <a:accent4>
          <a:srgbClr val="000000"/>
        </a:accent4>
        <a:accent5>
          <a:srgbClr val="AAC6D8"/>
        </a:accent5>
        <a:accent6>
          <a:srgbClr val="B3B305"/>
        </a:accent6>
        <a:hlink>
          <a:srgbClr val="8F390A"/>
        </a:hlink>
        <a:folHlink>
          <a:srgbClr val="51178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ri_0288_slide 5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B3EDFF"/>
        </a:accent1>
        <a:accent2>
          <a:srgbClr val="66B3CC"/>
        </a:accent2>
        <a:accent3>
          <a:srgbClr val="FFFFFF"/>
        </a:accent3>
        <a:accent4>
          <a:srgbClr val="000000"/>
        </a:accent4>
        <a:accent5>
          <a:srgbClr val="D6F4FF"/>
        </a:accent5>
        <a:accent6>
          <a:srgbClr val="5CA2B9"/>
        </a:accent6>
        <a:hlink>
          <a:srgbClr val="0C5569"/>
        </a:hlink>
        <a:folHlink>
          <a:srgbClr val="006D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ri_0288_slide 6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0E5CBD"/>
        </a:accent1>
        <a:accent2>
          <a:srgbClr val="3AB912"/>
        </a:accent2>
        <a:accent3>
          <a:srgbClr val="FFFFFF"/>
        </a:accent3>
        <a:accent4>
          <a:srgbClr val="000000"/>
        </a:accent4>
        <a:accent5>
          <a:srgbClr val="AAB5DB"/>
        </a:accent5>
        <a:accent6>
          <a:srgbClr val="34A70F"/>
        </a:accent6>
        <a:hlink>
          <a:srgbClr val="003242"/>
        </a:hlink>
        <a:folHlink>
          <a:srgbClr val="1557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ri_0288_slide 7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B75314"/>
        </a:accent1>
        <a:accent2>
          <a:srgbClr val="C1760B"/>
        </a:accent2>
        <a:accent3>
          <a:srgbClr val="FFFFFF"/>
        </a:accent3>
        <a:accent4>
          <a:srgbClr val="000000"/>
        </a:accent4>
        <a:accent5>
          <a:srgbClr val="D8B3AA"/>
        </a:accent5>
        <a:accent6>
          <a:srgbClr val="AF6A09"/>
        </a:accent6>
        <a:hlink>
          <a:srgbClr val="004961"/>
        </a:hlink>
        <a:folHlink>
          <a:srgbClr val="650C1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ri_0288_slide 8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1390B8"/>
        </a:accent1>
        <a:accent2>
          <a:srgbClr val="C6C606"/>
        </a:accent2>
        <a:accent3>
          <a:srgbClr val="FFFFFF"/>
        </a:accent3>
        <a:accent4>
          <a:srgbClr val="000000"/>
        </a:accent4>
        <a:accent5>
          <a:srgbClr val="AAC6D8"/>
        </a:accent5>
        <a:accent6>
          <a:srgbClr val="B3B305"/>
        </a:accent6>
        <a:hlink>
          <a:srgbClr val="8F390A"/>
        </a:hlink>
        <a:folHlink>
          <a:srgbClr val="51178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Settings\Owner\My Documents\christian ppt templates\chri_0288_slide.pot</Template>
  <TotalTime>128</TotalTime>
  <Words>113</Words>
  <Application>Microsoft Office PowerPoint</Application>
  <PresentationFormat>Presentación en pantalla (4:3)</PresentationFormat>
  <Paragraphs>20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chri_0288_slide</vt:lpstr>
      <vt:lpstr>Diapositiva 1</vt:lpstr>
      <vt:lpstr>Diapositiva 2</vt:lpstr>
      <vt:lpstr>Diapositiva 3</vt:lpstr>
      <vt:lpstr>Diapositiva 4</vt:lpstr>
    </vt:vector>
  </TitlesOfParts>
  <Company>Eterna Link Communications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Nathan Martyn</dc:creator>
  <cp:lastModifiedBy>María</cp:lastModifiedBy>
  <cp:revision>35</cp:revision>
  <dcterms:created xsi:type="dcterms:W3CDTF">2009-02-06T10:37:31Z</dcterms:created>
  <dcterms:modified xsi:type="dcterms:W3CDTF">2011-02-23T09:32:52Z</dcterms:modified>
</cp:coreProperties>
</file>